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3" r:id="rId3"/>
    <p:sldId id="292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95" r:id="rId16"/>
    <p:sldId id="29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B13-C542-4124-9A7E-7FBC1B8AA495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8AF2-9152-4C0C-A272-4D54C8239B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827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B13-C542-4124-9A7E-7FBC1B8AA495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8AF2-9152-4C0C-A272-4D54C8239B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7116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B13-C542-4124-9A7E-7FBC1B8AA495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8AF2-9152-4C0C-A272-4D54C8239B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830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B13-C542-4124-9A7E-7FBC1B8AA495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8AF2-9152-4C0C-A272-4D54C8239B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911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B13-C542-4124-9A7E-7FBC1B8AA495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8AF2-9152-4C0C-A272-4D54C8239B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363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B13-C542-4124-9A7E-7FBC1B8AA495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8AF2-9152-4C0C-A272-4D54C8239B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3974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B13-C542-4124-9A7E-7FBC1B8AA495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8AF2-9152-4C0C-A272-4D54C8239B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904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B13-C542-4124-9A7E-7FBC1B8AA495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8AF2-9152-4C0C-A272-4D54C8239B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194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B13-C542-4124-9A7E-7FBC1B8AA495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8AF2-9152-4C0C-A272-4D54C8239B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288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B13-C542-4124-9A7E-7FBC1B8AA495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8AF2-9152-4C0C-A272-4D54C8239B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628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B13-C542-4124-9A7E-7FBC1B8AA495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18AF2-9152-4C0C-A272-4D54C8239B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263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85B13-C542-4124-9A7E-7FBC1B8AA495}" type="datetimeFigureOut">
              <a:rPr lang="en-AU" smtClean="0"/>
              <a:t>27/11/2019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18AF2-9152-4C0C-A272-4D54C8239B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133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tiff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gif"/><Relationship Id="rId4" Type="http://schemas.openxmlformats.org/officeDocument/2006/relationships/image" Target="../media/image33.tif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38.png"/><Relationship Id="rId7" Type="http://schemas.openxmlformats.org/officeDocument/2006/relationships/image" Target="../media/image5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9.tiff"/><Relationship Id="rId10" Type="http://schemas.openxmlformats.org/officeDocument/2006/relationships/image" Target="../media/image8.png"/><Relationship Id="rId4" Type="http://schemas.microsoft.com/office/2007/relationships/hdphoto" Target="../media/hdphoto10.wdp"/><Relationship Id="rId9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4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8.png"/><Relationship Id="rId5" Type="http://schemas.openxmlformats.org/officeDocument/2006/relationships/image" Target="../media/image42.png"/><Relationship Id="rId10" Type="http://schemas.openxmlformats.org/officeDocument/2006/relationships/image" Target="../media/image7.gif"/><Relationship Id="rId4" Type="http://schemas.microsoft.com/office/2007/relationships/hdphoto" Target="../media/hdphoto11.wdp"/><Relationship Id="rId9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1.tiff"/><Relationship Id="rId7" Type="http://schemas.openxmlformats.org/officeDocument/2006/relationships/image" Target="../media/image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7.gif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openxmlformats.org/officeDocument/2006/relationships/image" Target="../media/image9.png"/><Relationship Id="rId12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11" Type="http://schemas.openxmlformats.org/officeDocument/2006/relationships/image" Target="../media/image7.gif"/><Relationship Id="rId5" Type="http://schemas.microsoft.com/office/2007/relationships/hdphoto" Target="../media/hdphoto4.wdp"/><Relationship Id="rId15" Type="http://schemas.openxmlformats.org/officeDocument/2006/relationships/image" Target="../media/image16.png"/><Relationship Id="rId10" Type="http://schemas.openxmlformats.org/officeDocument/2006/relationships/image" Target="../media/image6.tiff"/><Relationship Id="rId4" Type="http://schemas.openxmlformats.org/officeDocument/2006/relationships/image" Target="../media/image14.png"/><Relationship Id="rId9" Type="http://schemas.openxmlformats.org/officeDocument/2006/relationships/image" Target="../media/image5.tiff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OSEPH HUNG\Pictures\new\tim1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" y="-1712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416" y="-626445"/>
            <a:ext cx="6185078" cy="618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JOSEPH HUNG\Pictures\Pictures\tai lieu tu Hp 07-10-17\Pictures\hinh cut\form HP bluetooth\cam den 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981325"/>
            <a:ext cx="2314575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136593"/>
            <a:ext cx="58655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First Sunday of Advent - Year A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82388" y="595967"/>
            <a:ext cx="60535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I Mùa Vọng  Năm 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A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278" y="5249614"/>
            <a:ext cx="4408778" cy="190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15" y="5034416"/>
            <a:ext cx="452014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329" y="4919662"/>
            <a:ext cx="422637" cy="118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366" y="5034416"/>
            <a:ext cx="452014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329" y="5186816"/>
            <a:ext cx="452014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58" y="5324598"/>
            <a:ext cx="4408778" cy="190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882" y="4993890"/>
            <a:ext cx="1223530" cy="28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15" y="5461852"/>
            <a:ext cx="462128" cy="4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80" y="5550175"/>
            <a:ext cx="462128" cy="4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343" y="5383188"/>
            <a:ext cx="462128" cy="4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96844" y="5943462"/>
            <a:ext cx="28216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lgerian" pitchFamily="82" charset="0"/>
                <a:ea typeface="Tahoma" pitchFamily="34" charset="0"/>
                <a:cs typeface="Tahoma" pitchFamily="34" charset="0"/>
              </a:rPr>
              <a:t>Advent 2019</a:t>
            </a:r>
            <a:endParaRPr lang="en-AU" sz="3200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5699766"/>
            <a:ext cx="58170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01/12/2019</a:t>
            </a:r>
          </a:p>
          <a:p>
            <a:pPr algn="ctr"/>
            <a:r>
              <a:rPr lang="en-AU" sz="2000" dirty="0" err="1">
                <a:solidFill>
                  <a:schemeClr val="bg1"/>
                </a:solidFill>
              </a:rPr>
              <a:t>Hùng</a:t>
            </a:r>
            <a:r>
              <a:rPr lang="en-AU" sz="2000" dirty="0">
                <a:solidFill>
                  <a:schemeClr val="bg1"/>
                </a:solidFill>
              </a:rPr>
              <a:t> Ph</a:t>
            </a:r>
            <a:r>
              <a:rPr lang="vi-VN" sz="2000" dirty="0">
                <a:solidFill>
                  <a:schemeClr val="bg1"/>
                </a:solidFill>
              </a:rPr>
              <a:t>ư</a:t>
            </a:r>
            <a:r>
              <a:rPr lang="en-US" sz="2000" dirty="0" err="1">
                <a:solidFill>
                  <a:schemeClr val="bg1"/>
                </a:solidFill>
              </a:rPr>
              <a:t>ơng</a:t>
            </a:r>
            <a:r>
              <a:rPr lang="en-US" sz="2000" dirty="0">
                <a:solidFill>
                  <a:schemeClr val="bg1"/>
                </a:solidFill>
              </a:rPr>
              <a:t> &amp; Thanh </a:t>
            </a:r>
            <a:r>
              <a:rPr lang="en-US" sz="2000" dirty="0" err="1">
                <a:solidFill>
                  <a:schemeClr val="bg1"/>
                </a:solidFill>
              </a:rPr>
              <a:t>Quảng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thực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hiện</a:t>
            </a:r>
            <a:endParaRPr lang="en-AU" sz="2000" dirty="0">
              <a:solidFill>
                <a:schemeClr val="bg1"/>
              </a:solidFill>
            </a:endParaRPr>
          </a:p>
        </p:txBody>
      </p:sp>
      <p:pic>
        <p:nvPicPr>
          <p:cNvPr id="20" name="Picture 19" descr="http://www.clker.com/cliparts/f/i/P/t/n/6/north-star-solid-white-hi.png">
            <a:extLst>
              <a:ext uri="{FF2B5EF4-FFF2-40B4-BE49-F238E27FC236}">
                <a16:creationId xmlns:a16="http://schemas.microsoft.com/office/drawing/2014/main" id="{D53A2556-3F33-4F01-970B-B6A80574F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00" y="766196"/>
            <a:ext cx="1889995" cy="213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9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0072" y="3810000"/>
            <a:ext cx="388529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người đàn bà đang kéo cối xay, thì một người được đem đi, một người bị bỏ lại.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260648"/>
            <a:ext cx="36004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two women at the millstone grinding, one is taken, one left.</a:t>
            </a:r>
          </a:p>
        </p:txBody>
      </p:sp>
      <p:pic>
        <p:nvPicPr>
          <p:cNvPr id="4" name="Picture 4" descr="http://bibleencyclopedia.com/gs400px/pppas05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043"/>
            <a:ext cx="5220071" cy="414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55976" cy="335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116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3394433"/>
            <a:ext cx="385489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anh em hãy canh thức, vì anh em không biết ngày nào Chúa của anh em đến.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751" y="304800"/>
            <a:ext cx="36004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stay awake, because you do not know the day when your master is coming. </a:t>
            </a:r>
          </a:p>
        </p:txBody>
      </p:sp>
      <p:pic>
        <p:nvPicPr>
          <p:cNvPr id="4" name="Picture 2" descr="http://fc01.deviantart.net/fs31/i/2008/212/f/8/Cloud_and_Sunbeam_by_Ceejay88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4" y="42197"/>
            <a:ext cx="5125743" cy="683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ung Doan\Pictures\hinh cut\chua nhan lanh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0768"/>
            <a:ext cx="2527245" cy="372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190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000" y="3942302"/>
            <a:ext cx="40386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hãy biết điều này: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nếu chủ nhà biết vào canh nào kẻ trộm sẽ đến, 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46" y="86028"/>
            <a:ext cx="410046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may be quite sure of this that if the householder had known at what time of the night the burglar would come,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59" y="0"/>
            <a:ext cx="4932040" cy="380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Hung Doan\Pictures\Pictures\hoa\building___coach_house_02_by_free_stock_by_wayne-d68lsdi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9644" y="3473978"/>
            <a:ext cx="6039129" cy="38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OSEPH HUNG\Pictures\Pictures\tai lieu tu Hp 07-10-17\Pictures\hinh cut\form HP bluetooth\nha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4" y="3733800"/>
            <a:ext cx="4731057" cy="299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00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01" y="4347384"/>
            <a:ext cx="318289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hẳn ông đã thức, không để nó khoét vách nhà mình đâu.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02" y="115996"/>
            <a:ext cx="387259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would have stayed awake and would not have allowed anyone to break through the wall of his house.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099" y="0"/>
            <a:ext cx="5236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JOSEPH HUNG\Pictures\Pictures\tai lieu tu Hp 07-10-17\Pictures\hinh cut\form HP bluetooth\nha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86200"/>
            <a:ext cx="4059143" cy="257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grosvenorupvcwindows.co.uk/images/security/burgla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13" y="5048027"/>
            <a:ext cx="2376086" cy="180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734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31" y="3589903"/>
            <a:ext cx="456496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nên anh em cũng vậy, anh em hãy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sẵn sàng,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chính giờ phút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không ngờ,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Con Người sẽ đến…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57578" y="6626"/>
            <a:ext cx="416650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Therefore, you too must stand ready because the Son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Man is coming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an hour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do not expect.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354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://www.heraldnet.com/apps/pbcsi.dll/bilde?Site=DH&amp;Date=20160423&amp;Category=NEWS02&amp;ArtNo=160429569&amp;Ref=AR&amp;MaxW=800&amp;MaxH=800&amp;q=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541407"/>
            <a:ext cx="5184576" cy="34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ope francis cofession 201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r="10619"/>
          <a:stretch/>
        </p:blipFill>
        <p:spPr bwMode="auto">
          <a:xfrm>
            <a:off x="4635709" y="3541407"/>
            <a:ext cx="4501260" cy="33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800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SEPH HUNG\Pictures\new\tim 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purple cross catholi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530" y="-296382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JOSEPH HUNG\Pictures\Pictures\tai lieu tu Hp 07-10-17\Pictures\hinh cut\form HP bluetooth\cam den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96" y="2931073"/>
            <a:ext cx="1444625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152400"/>
            <a:ext cx="472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First Sunday of Advent - Year A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571046"/>
            <a:ext cx="5410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I Mùa Vọng  </a:t>
            </a:r>
            <a:endParaRPr lang="en-US" sz="3200" b="1" dirty="0">
              <a:solidFill>
                <a:srgbClr val="FFFF00"/>
              </a:solidFill>
              <a:latin typeface="+mj-lt"/>
            </a:endParaRPr>
          </a:p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Năm 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A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09" y="4009398"/>
            <a:ext cx="4408778" cy="190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421" y="3810000"/>
            <a:ext cx="452014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79" y="3719214"/>
            <a:ext cx="422637" cy="118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32" y="3810000"/>
            <a:ext cx="452014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254" y="3976015"/>
            <a:ext cx="452014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09" y="4161798"/>
            <a:ext cx="4408778" cy="190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68" y="3778631"/>
            <a:ext cx="1223530" cy="28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421" y="4407103"/>
            <a:ext cx="462128" cy="4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79" y="4405343"/>
            <a:ext cx="462128" cy="4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61" y="4324107"/>
            <a:ext cx="462128" cy="4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311913" y="4786235"/>
            <a:ext cx="306365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>
                <a:solidFill>
                  <a:srgbClr val="FFFF00"/>
                </a:solidFill>
                <a:latin typeface="Algerian" pitchFamily="82" charset="0"/>
                <a:ea typeface="Tahoma" pitchFamily="34" charset="0"/>
                <a:cs typeface="Tahoma" pitchFamily="34" charset="0"/>
              </a:rPr>
              <a:t>Advent 2019</a:t>
            </a:r>
            <a:endParaRPr lang="en-AU" sz="3500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9342" y="6201501"/>
            <a:ext cx="2473754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700" dirty="0">
                <a:solidFill>
                  <a:schemeClr val="bg1"/>
                </a:solidFill>
              </a:rPr>
              <a:t>01/12/2019</a:t>
            </a:r>
          </a:p>
        </p:txBody>
      </p:sp>
      <p:pic>
        <p:nvPicPr>
          <p:cNvPr id="19" name="Picture 18" descr="http://www.clker.com/cliparts/f/i/P/t/n/6/north-star-solid-white-hi.png">
            <a:extLst>
              <a:ext uri="{FF2B5EF4-FFF2-40B4-BE49-F238E27FC236}">
                <a16:creationId xmlns:a16="http://schemas.microsoft.com/office/drawing/2014/main" id="{D53A2556-3F33-4F01-970B-B6A80574F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41" y="600414"/>
            <a:ext cx="1719778" cy="194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83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OSEPH HUNG\Pictures\new\tim 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purple cross catholi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02" y="628561"/>
            <a:ext cx="4133458" cy="413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JOSEPH HUNG\Pictures\Pictures\tai lieu tu Hp 07-10-17\Pictures\hinh cut\form HP bluetooth\cam den 2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76500"/>
            <a:ext cx="2028825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25342" y="122349"/>
            <a:ext cx="472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First Sunday of Advent - Year A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1483040"/>
            <a:ext cx="4682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I </a:t>
            </a:r>
            <a:endParaRPr lang="en-US" sz="3200" b="1" dirty="0">
              <a:solidFill>
                <a:srgbClr val="FFFF00"/>
              </a:solidFill>
              <a:latin typeface="+mj-lt"/>
            </a:endParaRPr>
          </a:p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Mùa Vọng  Năm 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A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55" y="3810000"/>
            <a:ext cx="4408778" cy="190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Hung Doan\Pictures\hinh cut\nen tim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35" y="3657600"/>
            <a:ext cx="452014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25" y="3573812"/>
            <a:ext cx="422637" cy="118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Hung Doan\Pictures\hinh cut\nen tim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432" y="3629426"/>
            <a:ext cx="452014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Hung Doan\Pictures\hinh cut\nen tim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09" y="3781826"/>
            <a:ext cx="452014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55" y="3919608"/>
            <a:ext cx="4408778" cy="190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57" y="3575654"/>
            <a:ext cx="1223530" cy="28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136" y="3860442"/>
            <a:ext cx="462128" cy="4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86" y="4152947"/>
            <a:ext cx="462128" cy="4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432" y="3860442"/>
            <a:ext cx="462128" cy="4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270610" y="4615075"/>
            <a:ext cx="306365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Algerian" pitchFamily="82" charset="0"/>
                <a:ea typeface="Tahoma" pitchFamily="34" charset="0"/>
                <a:cs typeface="Tahoma" pitchFamily="34" charset="0"/>
              </a:rPr>
              <a:t>Advent 2019</a:t>
            </a:r>
            <a:endParaRPr lang="en-AU" sz="3500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19" name="Picture 18" descr="http://www.clker.com/cliparts/f/i/P/t/n/6/north-star-solid-white-hi.png">
            <a:extLst>
              <a:ext uri="{FF2B5EF4-FFF2-40B4-BE49-F238E27FC236}">
                <a16:creationId xmlns:a16="http://schemas.microsoft.com/office/drawing/2014/main" id="{D53A2556-3F33-4F01-970B-B6A80574F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142" y="1339296"/>
            <a:ext cx="1719778" cy="194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501966" y="6078648"/>
            <a:ext cx="2473754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700" dirty="0">
                <a:solidFill>
                  <a:schemeClr val="bg1"/>
                </a:solidFill>
              </a:rPr>
              <a:t>01/12/2019</a:t>
            </a:r>
          </a:p>
        </p:txBody>
      </p:sp>
    </p:spTree>
    <p:extLst>
      <p:ext uri="{BB962C8B-B14F-4D97-AF65-F5344CB8AC3E}">
        <p14:creationId xmlns:p14="http://schemas.microsoft.com/office/powerpoint/2010/main" val="404961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JOSEPH HUNG\Pictures\new\tim 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JOSEPH HUNG\Pictures\Pictures\tai lieu tu Hp 07-10-17\Pictures\hinh cut\form HP bluetooth\thanh gia tim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"/>
            <a:ext cx="3390900" cy="444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JOSEPH HUNG\Pictures\Pictures\tai lieu tu Hp 07-10-17\Pictures\hinh cut\form HP bluetooth\cam den 3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966" y="1442434"/>
            <a:ext cx="3356690" cy="54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343" y="1106741"/>
            <a:ext cx="38342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First Sunday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Advent - Year A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258" y="29523"/>
            <a:ext cx="3539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I Mùa Vọng  Năm 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A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410200"/>
            <a:ext cx="4408778" cy="190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71" y="5167617"/>
            <a:ext cx="452014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34" y="5148140"/>
            <a:ext cx="422637" cy="118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771" y="5180337"/>
            <a:ext cx="452014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283" y="5332737"/>
            <a:ext cx="452014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092" y="5470519"/>
            <a:ext cx="4408778" cy="190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14" y="5610746"/>
            <a:ext cx="462128" cy="4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69" y="5745639"/>
            <a:ext cx="462128" cy="4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02" y="5610746"/>
            <a:ext cx="462128" cy="4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80" y="5148140"/>
            <a:ext cx="1223530" cy="28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39460" y="6197535"/>
            <a:ext cx="306365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Algerian" pitchFamily="82" charset="0"/>
                <a:ea typeface="Tahoma" pitchFamily="34" charset="0"/>
                <a:cs typeface="Tahoma" pitchFamily="34" charset="0"/>
              </a:rPr>
              <a:t>Advent 2019</a:t>
            </a:r>
            <a:endParaRPr lang="en-AU" sz="3500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19" name="Picture 18" descr="http://www.clker.com/cliparts/f/i/P/t/n/6/north-star-solid-white-hi.png">
            <a:extLst>
              <a:ext uri="{FF2B5EF4-FFF2-40B4-BE49-F238E27FC236}">
                <a16:creationId xmlns:a16="http://schemas.microsoft.com/office/drawing/2014/main" id="{D53A2556-3F33-4F01-970B-B6A80574F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161" y="781968"/>
            <a:ext cx="1719778" cy="194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9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purple sky adven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purple cross catholic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Hung Doan\Pictures\hinh cut\chua nhan lanh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416" y="2321191"/>
            <a:ext cx="2198443" cy="32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lker.com/cliparts/f/i/P/t/n/6/north-star-solid-white-hi.png">
            <a:extLst>
              <a:ext uri="{FF2B5EF4-FFF2-40B4-BE49-F238E27FC236}">
                <a16:creationId xmlns:a16="http://schemas.microsoft.com/office/drawing/2014/main" id="{D53A2556-3F33-4F01-970B-B6A80574F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48" y="381000"/>
            <a:ext cx="1719778" cy="194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578" y="5334000"/>
            <a:ext cx="4408778" cy="190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ung Doan\Pictures\hinh cut\nen tim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831" y="5181600"/>
            <a:ext cx="452014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163" y="5072903"/>
            <a:ext cx="422637" cy="118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Hung Doan\Pictures\hinh cut\nen tim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181600"/>
            <a:ext cx="452014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Hung Doan\Pictures\hinh cut\nen tim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73" y="5334000"/>
            <a:ext cx="452014" cy="12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" y="5471782"/>
            <a:ext cx="4408778" cy="190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15" y="5110912"/>
            <a:ext cx="1223530" cy="28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85" y="5529822"/>
            <a:ext cx="462128" cy="4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45" y="5794804"/>
            <a:ext cx="462128" cy="4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973" y="5556718"/>
            <a:ext cx="462128" cy="4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JOSEPH HUNG\Pictures\Pictures\tai lieu tu Hp 07-10-17\Pictures\hinh cut\form HP bluetooth\cam den 3.tif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92" y="2971800"/>
            <a:ext cx="2409420" cy="388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JOSEPH HUNG\Pictures\Pictures\tai lieu tu Hp 07-10-17\Pictures\hinh cut\PNGPIX-COM-Bible-Book-PNG-Transparent-Image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41" y="1794161"/>
            <a:ext cx="3179737" cy="121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40303" y="1841045"/>
            <a:ext cx="295305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Matthew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24:37-44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Mátthêu</a:t>
            </a:r>
            <a:endParaRPr lang="en-A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24:37-44</a:t>
            </a:r>
          </a:p>
        </p:txBody>
      </p:sp>
    </p:spTree>
    <p:extLst>
      <p:ext uri="{BB962C8B-B14F-4D97-AF65-F5344CB8AC3E}">
        <p14:creationId xmlns:p14="http://schemas.microsoft.com/office/powerpoint/2010/main" val="128630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6021288"/>
            <a:ext cx="866147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Giê-su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đệ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</a:t>
            </a:r>
            <a:r>
              <a:rPr lang="en-US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AU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5231" y="5405735"/>
            <a:ext cx="534312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 to his disciples: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5057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04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944448"/>
            <a:ext cx="421196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"Quả thế, thời ông Nô-ê thế nào,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ngày Con Người quang lâm cũng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 như vậy.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68888" y="533400"/>
            <a:ext cx="424008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‘As it was in Noah’s day, so will it be when the Son of Man comes.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92" y="0"/>
            <a:ext cx="4643311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cantinhodaunidade.com.br/wp-content/uploads/2013/03/R0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568" y="2286160"/>
            <a:ext cx="4512431" cy="338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hoshanarabbah.org/blog/wp-content/uploads/2015/10/Dollarphotoclub_22921563-1024x6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55063"/>
            <a:ext cx="4951986" cy="330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087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589240"/>
            <a:ext cx="889248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trong những ngày trước nạn hồng thuỷ, thiên hạ vẫn ăn uống, cưới vợ lấy chồng, </a:t>
            </a:r>
            <a:endParaRPr lang="en-AU" sz="34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4" y="1188693"/>
            <a:ext cx="5819896" cy="443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http://files.animazione-sangre-latino.webnode.it/200000769-afa57b09f1/sposi%20sulla%20barc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239" y="2358039"/>
            <a:ext cx="2376264" cy="304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0719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in those days before the Flood people were eating, drinking, taking wives, taking husbands, </a:t>
            </a:r>
            <a:endParaRPr lang="en-AU" sz="3400" dirty="0"/>
          </a:p>
        </p:txBody>
      </p:sp>
    </p:spTree>
    <p:extLst>
      <p:ext uri="{BB962C8B-B14F-4D97-AF65-F5344CB8AC3E}">
        <p14:creationId xmlns:p14="http://schemas.microsoft.com/office/powerpoint/2010/main" val="3611768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44008" cy="354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24400" y="476672"/>
            <a:ext cx="423249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 up to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day Noah went into the ark,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4368706"/>
            <a:ext cx="332613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mãi cho đến ngày ông Nô-ê vào tàu.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http://2.bp.blogspot.com/-6t-jt9IeEWg/Tn_uW4NhwXI/AAAAAAAAAcc/kq5hMf4ZxYQ/s640/Ark_R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401" y="3541407"/>
            <a:ext cx="5615394" cy="33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118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5800" y="3541364"/>
            <a:ext cx="4409171" cy="3316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không hay biết gì, cho đến khi nạn hồng thủy ập tới cuốn đi hết thảy. Ngày Con Người quang lâm cũng sẽ như vậy.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74" y="-2419"/>
            <a:ext cx="391122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they suspected nothing till the Flood came and swept all away. It will be like this when the Son of Man comes.</a:t>
            </a:r>
          </a:p>
        </p:txBody>
      </p:sp>
      <p:pic>
        <p:nvPicPr>
          <p:cNvPr id="4" name="Picture 10" descr="http://www.casafree.com/modules/xcgal/albums/userpics/15979/normal_tsunam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7032" y="1142633"/>
            <a:ext cx="2699792" cy="401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soulwinning.info/images/rap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77" y="0"/>
            <a:ext cx="5208778" cy="347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ung Doan\Pictures\hinh cut\chua nhan lanh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1490"/>
            <a:ext cx="2014768" cy="296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-media-cache-ak0.pinimg.com/736x/18/11/9c/18119c4db71452796ff14622124a7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3722305"/>
            <a:ext cx="4180926" cy="313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94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1960" y="3962400"/>
            <a:ext cx="48558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giờ, hai người đàn ông đang làm ruộng,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một người được đem đi, một người bị bỏ lại;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404664"/>
            <a:ext cx="332759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of two men in the fields one is taken, one left; </a:t>
            </a:r>
          </a:p>
        </p:txBody>
      </p:sp>
      <p:pic>
        <p:nvPicPr>
          <p:cNvPr id="4" name="Picture 2" descr="http://www.correodelorinoco.gob.ve/wp-content/uploads/2010/05/Campesino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3594"/>
            <a:ext cx="4211960" cy="36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32040" cy="380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755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496</Words>
  <Application>Microsoft Office PowerPoint</Application>
  <PresentationFormat>On-screen Show (4:3)</PresentationFormat>
  <Paragraphs>59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Algerian</vt:lpstr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 Dang</cp:lastModifiedBy>
  <cp:revision>33</cp:revision>
  <dcterms:created xsi:type="dcterms:W3CDTF">2019-06-09T03:21:41Z</dcterms:created>
  <dcterms:modified xsi:type="dcterms:W3CDTF">2019-11-26T23:58:20Z</dcterms:modified>
</cp:coreProperties>
</file>